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5" r:id="rId8"/>
    <p:sldId id="279" r:id="rId9"/>
    <p:sldId id="27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29-01-2022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INTRODUCING PYTHON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VIII CH6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584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Introducing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to install python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python window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Modes of python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INTRODUCTION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566" y="1931502"/>
            <a:ext cx="5044198" cy="4351338"/>
          </a:xfrm>
        </p:spPr>
        <p:txBody>
          <a:bodyPr>
            <a:normAutofit/>
          </a:bodyPr>
          <a:lstStyle/>
          <a:p>
            <a:r>
              <a:rPr lang="en-US" sz="2400" dirty="0"/>
              <a:t>What you see in the picture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You see that formation of a toy is divided into three major steps.</a:t>
            </a:r>
          </a:p>
          <a:p>
            <a:r>
              <a:rPr lang="en-US" sz="2400" dirty="0"/>
              <a:t>1. Raw clay is the input.</a:t>
            </a:r>
          </a:p>
          <a:p>
            <a:r>
              <a:rPr lang="en-US" sz="2400" dirty="0"/>
              <a:t>2. Moulding, coloring  and drying is the processing</a:t>
            </a:r>
          </a:p>
          <a:p>
            <a:r>
              <a:rPr lang="en-US" sz="2400" dirty="0"/>
              <a:t>3. And the clay toy is the output.</a:t>
            </a:r>
          </a:p>
          <a:p>
            <a:endParaRPr lang="en-US" sz="24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81DC92D-64BA-46FC-99E7-010E483658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691ABA-5461-46CE-82FE-EEE86FB2A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93" y="2308799"/>
            <a:ext cx="833546" cy="8675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7952CC-CB8B-465F-AE1F-D652ED996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3777" y="1803106"/>
            <a:ext cx="6638223" cy="42415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0B6CEF-8DBE-4A42-B1B2-6BFEF767A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92" y="5965324"/>
            <a:ext cx="4229317" cy="31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FEATURES OF PYTHON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814B22-DA1A-4C5D-B5B9-4CCA34F79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N" dirty="0"/>
              <a:t>Python is a general purpose High level programming language.</a:t>
            </a:r>
          </a:p>
          <a:p>
            <a:r>
              <a:rPr lang="en-IN" dirty="0"/>
              <a:t>The popular features are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Simple and Interactive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Platform independent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Case sensitive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Object Oriented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800" dirty="0"/>
              <a:t>Interpreted Language</a:t>
            </a:r>
          </a:p>
          <a:p>
            <a:pPr marL="0" indent="0">
              <a:buNone/>
            </a:pPr>
            <a:endParaRPr lang="en-IN" sz="2800" dirty="0"/>
          </a:p>
          <a:p>
            <a:pPr marL="0" indent="0">
              <a:buNone/>
            </a:pPr>
            <a:r>
              <a:rPr lang="en-IN" sz="2800" dirty="0"/>
              <a:t>It was created by Guido Van Rossum at Centrum </a:t>
            </a:r>
            <a:r>
              <a:rPr lang="en-IN" sz="2800" dirty="0" err="1"/>
              <a:t>Wiskunde</a:t>
            </a:r>
            <a:r>
              <a:rPr lang="en-IN" sz="2800" dirty="0"/>
              <a:t> &amp; Informatica(WCI)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APPLICATIONS DEVELOPED BY PYTHON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AAF75A0-51A5-47D3-971F-A8D66331C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14640" y="-1843412"/>
            <a:ext cx="3404428" cy="102316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C2D549-2630-4E47-8112-44D908BEC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319432" y="-122239"/>
            <a:ext cx="1953686" cy="993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WORKING MODES OF PYTHON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/>
              <a:t>Python works in two different modes</a:t>
            </a:r>
          </a:p>
          <a:p>
            <a:r>
              <a:rPr lang="en-IN" dirty="0"/>
              <a:t>1. Interactive Mode</a:t>
            </a:r>
          </a:p>
          <a:p>
            <a:r>
              <a:rPr lang="en-IN" dirty="0"/>
              <a:t>2. Script mode</a:t>
            </a:r>
          </a:p>
          <a:p>
            <a:endParaRPr lang="en-IN" dirty="0"/>
          </a:p>
          <a:p>
            <a:r>
              <a:rPr lang="en-IN" dirty="0"/>
              <a:t>Interactive Mode : Python executes the one command or statements at a time.</a:t>
            </a:r>
          </a:p>
          <a:p>
            <a:r>
              <a:rPr lang="en-IN" dirty="0"/>
              <a:t>Script Mode : This mode is used to develop programs or execute multiple statements.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1FE8-7B2C-4E47-908C-BE31C446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STEPS TO OPEN PYTHON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96DA7CF-A669-4EBF-8C4C-BF804F64D0B3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A6ECE91-B402-467F-A3E2-F4C1E6B190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19820"/>
            <a:ext cx="10894995" cy="5007992"/>
          </a:xfrm>
        </p:spPr>
      </p:pic>
    </p:spTree>
    <p:extLst>
      <p:ext uri="{BB962C8B-B14F-4D97-AF65-F5344CB8AC3E}">
        <p14:creationId xmlns:p14="http://schemas.microsoft.com/office/powerpoint/2010/main" val="131486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sz="2400" dirty="0"/>
              <a:t>The most important features of python are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 simple interactive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Platform independent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 Case sensitive ,object oriented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Interpreted language</a:t>
            </a:r>
          </a:p>
          <a:p>
            <a:pPr marL="0" indent="0">
              <a:buNone/>
            </a:pPr>
            <a:r>
              <a:rPr lang="en-IN" sz="2400" dirty="0"/>
              <a:t>Two working mode are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Script mode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400" dirty="0"/>
              <a:t>Interactive mode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1 what is python?</a:t>
            </a:r>
          </a:p>
          <a:p>
            <a:r>
              <a:rPr lang="en-US" sz="2800" dirty="0"/>
              <a:t>2. what are the important features of python.</a:t>
            </a:r>
          </a:p>
          <a:p>
            <a:r>
              <a:rPr lang="en-US" sz="2800" dirty="0"/>
              <a:t>3.  what are the working mode of python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232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INTRODUCING PYTHON</vt:lpstr>
      <vt:lpstr>LEARNING OUTCOME</vt:lpstr>
      <vt:lpstr>INTRODUCTION</vt:lpstr>
      <vt:lpstr>FEATURES OF PYTHON</vt:lpstr>
      <vt:lpstr>APPLICATIONS DEVELOPED BY PYTHON</vt:lpstr>
      <vt:lpstr>WORKING MODES OF PYTHON</vt:lpstr>
      <vt:lpstr>STEPS TO OPEN PYTHON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51</cp:revision>
  <dcterms:created xsi:type="dcterms:W3CDTF">2021-12-05T13:26:37Z</dcterms:created>
  <dcterms:modified xsi:type="dcterms:W3CDTF">2022-01-29T15:42:07Z</dcterms:modified>
</cp:coreProperties>
</file>